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HPelegris/IBM_Data_Science_ProfCer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891899"/>
            <a:ext cx="2514600" cy="923330"/>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Iraklis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10/11/23</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https://github.com/HPelegris/IBM_Data_Science_ProfCert.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https://github.com/HPelegris/IBM_Data_Science_ProfCert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https://github.com/HPelegris/IBM_Data_Science_ProfCert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https://github.com/HPelegris/IBM_Data_Science_ProfCert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https://github.com/HPelegris/IBM_Data_Science_ProfCert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t>https://github.com/HPelegris/IBM_Data_Science_ProfCert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https://github.com/HPelegris/IBM_Data_Science_ProfCert</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1336</TotalTime>
  <Words>1748</Words>
  <Application>Microsoft Office PowerPoint</Application>
  <PresentationFormat>Ευρεία οθόνη</PresentationFormat>
  <Paragraphs>206</Paragraphs>
  <Slides>46</Slides>
  <Notes>3</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Hercules Pelegris</cp:lastModifiedBy>
  <cp:revision>199</cp:revision>
  <dcterms:created xsi:type="dcterms:W3CDTF">2021-04-29T18:58:34Z</dcterms:created>
  <dcterms:modified xsi:type="dcterms:W3CDTF">2023-11-10T12:06:53Z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